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3" d="100"/>
          <a:sy n="63" d="100"/>
        </p:scale>
        <p:origin x="1824" y="6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9D9AE77-51BE-42B8-A40C-DEF0290243D4}" type="datetimeFigureOut">
              <a:rPr kumimoji="1" lang="ja-JP" altLang="en-US" smtClean="0"/>
              <a:t>2020/5/16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25773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9D9AE77-51BE-42B8-A40C-DEF0290243D4}" type="datetimeFigureOut">
              <a:rPr kumimoji="1" lang="ja-JP" altLang="en-US" smtClean="0"/>
              <a:t>2020/5/16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64911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9D9AE77-51BE-42B8-A40C-DEF0290243D4}" type="datetimeFigureOut">
              <a:rPr kumimoji="1" lang="ja-JP" altLang="en-US" smtClean="0"/>
              <a:t>2020/5/16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271308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9D9AE77-51BE-42B8-A40C-DEF0290243D4}" type="datetimeFigureOut">
              <a:rPr kumimoji="1" lang="ja-JP" altLang="en-US" smtClean="0"/>
              <a:t>2020/5/16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138635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9D9AE77-51BE-42B8-A40C-DEF0290243D4}" type="datetimeFigureOut">
              <a:rPr kumimoji="1" lang="ja-JP" altLang="en-US" smtClean="0"/>
              <a:t>2020/5/16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292493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9D9AE77-51BE-42B8-A40C-DEF0290243D4}" type="datetimeFigureOut">
              <a:rPr kumimoji="1" lang="ja-JP" altLang="en-US" smtClean="0"/>
              <a:t>2020/5/16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153011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9D9AE77-51BE-42B8-A40C-DEF0290243D4}" type="datetimeFigureOut">
              <a:rPr kumimoji="1" lang="ja-JP" altLang="en-US" smtClean="0"/>
              <a:t>2020/5/16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369258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D9AE77-51BE-42B8-A40C-DEF0290243D4}" type="datetimeFigureOut">
              <a:rPr kumimoji="1" lang="ja-JP" altLang="en-US" smtClean="0"/>
              <a:t>2020/5/16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855318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D9AE77-51BE-42B8-A40C-DEF0290243D4}" type="datetimeFigureOut">
              <a:rPr kumimoji="1" lang="ja-JP" altLang="en-US" smtClean="0"/>
              <a:t>2020/5/16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165167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D9AE77-51BE-42B8-A40C-DEF0290243D4}" type="datetimeFigureOut">
              <a:rPr kumimoji="1" lang="ja-JP" altLang="en-US" smtClean="0"/>
              <a:t>2020/5/16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146638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9D9AE77-51BE-42B8-A40C-DEF0290243D4}" type="datetimeFigureOut">
              <a:rPr kumimoji="1" lang="ja-JP" altLang="en-US" smtClean="0"/>
              <a:t>2020/5/16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3998673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9D9AE77-51BE-42B8-A40C-DEF0290243D4}" type="datetimeFigureOut">
              <a:rPr kumimoji="1" lang="ja-JP" altLang="en-US" smtClean="0"/>
              <a:t>2020/5/16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81B2B04-BF7D-4C2B-96D7-08EA5913ACB9}" type="slidenum">
              <a:rPr kumimoji="1" lang="ja-JP" altLang="en-US" smtClean="0"/>
              <a:t>‹#›</a:t>
            </a:fld>
            <a:endParaRPr kumimoji="1" lang="ja-JP" altLang="en-US"/>
          </a:p>
        </p:txBody>
      </p:sp>
    </p:spTree>
    <p:extLst>
      <p:ext uri="{BB962C8B-B14F-4D97-AF65-F5344CB8AC3E}">
        <p14:creationId xmlns:p14="http://schemas.microsoft.com/office/powerpoint/2010/main" val="4160684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6858000" cy="8633133"/>
          </a:xfrm>
          <a:prstGeom prst="rect">
            <a:avLst/>
          </a:prstGeom>
          <a:solidFill>
            <a:schemeClr val="bg1"/>
          </a:solidFill>
        </p:spPr>
        <p:txBody>
          <a:bodyPr wrap="square">
            <a:spAutoFit/>
          </a:bodyPr>
          <a:lstStyle/>
          <a:p>
            <a:r>
              <a:rPr lang="ja-JP" altLang="en-US" sz="1500" dirty="0">
                <a:latin typeface="Meiryo UI" panose="020B0604030504040204" pitchFamily="50" charset="-128"/>
                <a:ea typeface="Meiryo UI" panose="020B0604030504040204" pitchFamily="50" charset="-128"/>
              </a:rPr>
              <a:t>海星高校テニス部の皆様へ</a:t>
            </a:r>
          </a:p>
          <a:p>
            <a:endParaRPr lang="ja-JP" altLang="en-US" sz="1500" dirty="0">
              <a:latin typeface="Meiryo UI" panose="020B0604030504040204" pitchFamily="50" charset="-128"/>
              <a:ea typeface="Meiryo UI" panose="020B0604030504040204" pitchFamily="50" charset="-128"/>
            </a:endParaRPr>
          </a:p>
          <a:p>
            <a:r>
              <a:rPr lang="en-US" altLang="ja-JP" sz="1500" dirty="0">
                <a:latin typeface="Meiryo UI" panose="020B0604030504040204" pitchFamily="50" charset="-128"/>
                <a:ea typeface="Meiryo UI" panose="020B0604030504040204" pitchFamily="50" charset="-128"/>
              </a:rPr>
              <a:t>2013</a:t>
            </a:r>
            <a:r>
              <a:rPr lang="ja-JP" altLang="en-US" sz="1500" dirty="0">
                <a:latin typeface="Meiryo UI" panose="020B0604030504040204" pitchFamily="50" charset="-128"/>
                <a:ea typeface="Meiryo UI" panose="020B0604030504040204" pitchFamily="50" charset="-128"/>
              </a:rPr>
              <a:t>年卒の榎本と申します。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新型ウイルスの影響により大変な日々をお過ごしかと思います。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選抜に続き、インターハイも中止となりショックが大きいと思います。</a:t>
            </a:r>
          </a:p>
          <a:p>
            <a:r>
              <a:rPr lang="ja-JP" altLang="en-US" sz="1500" dirty="0">
                <a:latin typeface="Meiryo UI" panose="020B0604030504040204" pitchFamily="50" charset="-128"/>
                <a:ea typeface="Meiryo UI" panose="020B0604030504040204" pitchFamily="50" charset="-128"/>
              </a:rPr>
              <a:t>しかし、現役の皆様には共に戦う仲間がいます。仲間と助け合い、</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意見交換を行い、気持ちを落とさないでほしいなと思います。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そして今までの生活を見直す良い機会かもしれません。</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この大変な状況だからこそ見えてくるものがあると思います。</a:t>
            </a:r>
          </a:p>
          <a:p>
            <a:r>
              <a:rPr lang="ja-JP" altLang="en-US" sz="1500" dirty="0">
                <a:latin typeface="Meiryo UI" panose="020B0604030504040204" pitchFamily="50" charset="-128"/>
                <a:ea typeface="Meiryo UI" panose="020B0604030504040204" pitchFamily="50" charset="-128"/>
              </a:rPr>
              <a:t>テニス毎日出来る環境、毎日美味しいご飯を食べれる環境、練習先まで先生方が送迎して頂ける環境、海星テニス部には強豪校と比べられない程の恵まれた環境があります。私自身も当時からその環境の素晴らしさを理解できていたわけではありませんが、社会人となった今、</a:t>
            </a:r>
            <a:r>
              <a:rPr lang="en-US" altLang="ja-JP" sz="1500" dirty="0">
                <a:latin typeface="Meiryo UI" panose="020B0604030504040204" pitchFamily="50" charset="-128"/>
                <a:ea typeface="Meiryo UI" panose="020B0604030504040204" pitchFamily="50" charset="-128"/>
              </a:rPr>
              <a:t>1</a:t>
            </a:r>
            <a:r>
              <a:rPr lang="ja-JP" altLang="en-US" sz="1500" dirty="0">
                <a:latin typeface="Meiryo UI" panose="020B0604030504040204" pitchFamily="50" charset="-128"/>
                <a:ea typeface="Meiryo UI" panose="020B0604030504040204" pitchFamily="50" charset="-128"/>
              </a:rPr>
              <a:t>日を大切に</a:t>
            </a:r>
            <a:r>
              <a:rPr lang="ja-JP" altLang="en-US" sz="1500" dirty="0" err="1">
                <a:latin typeface="Meiryo UI" panose="020B0604030504040204" pitchFamily="50" charset="-128"/>
                <a:ea typeface="Meiryo UI" panose="020B0604030504040204" pitchFamily="50" charset="-128"/>
              </a:rPr>
              <a:t>し</a:t>
            </a:r>
            <a:r>
              <a:rPr lang="ja-JP" altLang="en-US" sz="1500" dirty="0">
                <a:latin typeface="Meiryo UI" panose="020B0604030504040204" pitchFamily="50" charset="-128"/>
                <a:ea typeface="Meiryo UI" panose="020B0604030504040204" pitchFamily="50" charset="-128"/>
              </a:rPr>
              <a:t>生きることがどれだけ重要か感じています。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en-US" altLang="ja-JP" sz="1500" dirty="0">
                <a:latin typeface="Meiryo UI" panose="020B0604030504040204" pitchFamily="50" charset="-128"/>
                <a:ea typeface="Meiryo UI" panose="020B0604030504040204" pitchFamily="50" charset="-128"/>
              </a:rPr>
              <a:t>3</a:t>
            </a:r>
            <a:r>
              <a:rPr lang="ja-JP" altLang="en-US" sz="1500" dirty="0">
                <a:latin typeface="Meiryo UI" panose="020B0604030504040204" pitchFamily="50" charset="-128"/>
                <a:ea typeface="Meiryo UI" panose="020B0604030504040204" pitchFamily="50" charset="-128"/>
              </a:rPr>
              <a:t>年生の皆さん。最後のインターハイが中止になり、辛い現実、虚しい気持ちと思いますが、皆さんの人生はこれからです。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就職、進学など進路は様々だと思いますが、前を向き、先の見通しを立てて下さい。自ずと新しい目標、自分がやらなければならないことが見えてくるはずです。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時間は限られています。時間を自分に投資してください。そうすれば何か自身の財産になるはずです。気持ちを強く！前進のみです！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en-US" altLang="ja-JP" sz="1500" dirty="0">
                <a:latin typeface="Meiryo UI" panose="020B0604030504040204" pitchFamily="50" charset="-128"/>
                <a:ea typeface="Meiryo UI" panose="020B0604030504040204" pitchFamily="50" charset="-128"/>
              </a:rPr>
              <a:t>1,2</a:t>
            </a:r>
            <a:r>
              <a:rPr lang="ja-JP" altLang="en-US" sz="1500" dirty="0">
                <a:latin typeface="Meiryo UI" panose="020B0604030504040204" pitchFamily="50" charset="-128"/>
                <a:ea typeface="Meiryo UI" panose="020B0604030504040204" pitchFamily="50" charset="-128"/>
              </a:rPr>
              <a:t>年生の皆さんは次の選抜が待っています。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選抜優勝に向けての勝負はもう始まっています。今出来る事は凄く限られると思いますが、自分の出来る事を考え実行してみて下さい。スタートダッシュできるかが鍵になると思います。その為にもチームで話し合い、目標に向かって</a:t>
            </a:r>
            <a:r>
              <a:rPr lang="en-US" altLang="ja-JP" sz="1500" dirty="0">
                <a:latin typeface="Meiryo UI" panose="020B0604030504040204" pitchFamily="50" charset="-128"/>
                <a:ea typeface="Meiryo UI" panose="020B0604030504040204" pitchFamily="50" charset="-128"/>
              </a:rPr>
              <a:t>PDCA</a:t>
            </a:r>
            <a:r>
              <a:rPr lang="ja-JP" altLang="en-US" sz="1500" dirty="0">
                <a:latin typeface="Meiryo UI" panose="020B0604030504040204" pitchFamily="50" charset="-128"/>
                <a:ea typeface="Meiryo UI" panose="020B0604030504040204" pitchFamily="50" charset="-128"/>
              </a:rPr>
              <a:t>サイクルを回してほしいなと思います。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私も皆さんの活躍に負けぬよう日々の仕事頑張ります！なかなか長崎まで応援に行けず、恐縮ですが、</a:t>
            </a:r>
            <a:r>
              <a:rPr lang="en-US" altLang="ja-JP" sz="1500" dirty="0">
                <a:latin typeface="Meiryo UI" panose="020B0604030504040204" pitchFamily="50" charset="-128"/>
                <a:ea typeface="Meiryo UI" panose="020B0604030504040204" pitchFamily="50" charset="-128"/>
              </a:rPr>
              <a:t>OB</a:t>
            </a:r>
            <a:r>
              <a:rPr lang="ja-JP" altLang="en-US" sz="1500" dirty="0">
                <a:latin typeface="Meiryo UI" panose="020B0604030504040204" pitchFamily="50" charset="-128"/>
                <a:ea typeface="Meiryo UI" panose="020B0604030504040204" pitchFamily="50" charset="-128"/>
              </a:rPr>
              <a:t>として皆さんの活躍を応援しております。</a:t>
            </a:r>
          </a:p>
          <a:p>
            <a:r>
              <a:rPr lang="ja-JP" altLang="en-US" sz="1500" dirty="0">
                <a:latin typeface="Meiryo UI" panose="020B0604030504040204" pitchFamily="50" charset="-128"/>
                <a:ea typeface="Meiryo UI" panose="020B0604030504040204" pitchFamily="50" charset="-128"/>
              </a:rPr>
              <a:t>日本中にいる</a:t>
            </a:r>
            <a:r>
              <a:rPr lang="en-US" altLang="ja-JP" sz="1500" dirty="0">
                <a:latin typeface="Meiryo UI" panose="020B0604030504040204" pitchFamily="50" charset="-128"/>
                <a:ea typeface="Meiryo UI" panose="020B0604030504040204" pitchFamily="50" charset="-128"/>
              </a:rPr>
              <a:t>team KAISEI</a:t>
            </a:r>
            <a:r>
              <a:rPr lang="ja-JP" altLang="en-US" sz="1500" dirty="0">
                <a:latin typeface="Meiryo UI" panose="020B0604030504040204" pitchFamily="50" charset="-128"/>
                <a:ea typeface="Meiryo UI" panose="020B0604030504040204" pitchFamily="50" charset="-128"/>
              </a:rPr>
              <a:t>でこの状況を乗り越えましょう。</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追伸</a:t>
            </a:r>
            <a:r>
              <a:rPr lang="en-US" altLang="ja-JP" sz="1500" dirty="0">
                <a:latin typeface="Meiryo UI" panose="020B0604030504040204" pitchFamily="50" charset="-128"/>
                <a:ea typeface="Meiryo UI" panose="020B0604030504040204" pitchFamily="50" charset="-128"/>
              </a:rPr>
              <a:t>.</a:t>
            </a:r>
          </a:p>
          <a:p>
            <a:r>
              <a:rPr lang="ja-JP" altLang="en-US" sz="1500" dirty="0">
                <a:latin typeface="Meiryo UI" panose="020B0604030504040204" pitchFamily="50" charset="-128"/>
                <a:ea typeface="Meiryo UI" panose="020B0604030504040204" pitchFamily="50" charset="-128"/>
              </a:rPr>
              <a:t>手洗いはハンドソープを必ず使用して下さい。</a:t>
            </a:r>
          </a:p>
          <a:p>
            <a:r>
              <a:rPr lang="ja-JP" altLang="en-US" sz="1500" dirty="0">
                <a:latin typeface="Meiryo UI" panose="020B0604030504040204" pitchFamily="50" charset="-128"/>
                <a:ea typeface="Meiryo UI" panose="020B0604030504040204" pitchFamily="50" charset="-128"/>
              </a:rPr>
              <a:t>一度外で着た衣類は必ず洗濯しましょう。簡単に言うとどちらも界面活性剤の働きでウイルスを除去できます。</a:t>
            </a:r>
          </a:p>
          <a:p>
            <a:r>
              <a:rPr lang="ja-JP" altLang="en-US" sz="1500" dirty="0">
                <a:latin typeface="Meiryo UI" panose="020B0604030504040204" pitchFamily="50" charset="-128"/>
                <a:ea typeface="Meiryo UI" panose="020B0604030504040204" pitchFamily="50" charset="-128"/>
              </a:rPr>
              <a:t>皆様の健康を願っております。</a:t>
            </a:r>
          </a:p>
        </p:txBody>
      </p:sp>
    </p:spTree>
    <p:extLst>
      <p:ext uri="{BB962C8B-B14F-4D97-AF65-F5344CB8AC3E}">
        <p14:creationId xmlns:p14="http://schemas.microsoft.com/office/powerpoint/2010/main" val="1978436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6858000" cy="5632311"/>
          </a:xfrm>
          <a:prstGeom prst="rect">
            <a:avLst/>
          </a:prstGeom>
          <a:solidFill>
            <a:schemeClr val="bg1"/>
          </a:solidFill>
        </p:spPr>
        <p:txBody>
          <a:bodyPr wrap="square">
            <a:spAutoFit/>
          </a:bodyPr>
          <a:lstStyle/>
          <a:p>
            <a:r>
              <a:rPr lang="ja-JP" altLang="en-US" sz="1500" dirty="0">
                <a:latin typeface="Meiryo UI" panose="020B0604030504040204" pitchFamily="50" charset="-128"/>
                <a:ea typeface="Meiryo UI" panose="020B0604030504040204" pitchFamily="50" charset="-128"/>
              </a:rPr>
              <a:t>皆さんこんにちは。</a:t>
            </a:r>
          </a:p>
          <a:p>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海星テニス部</a:t>
            </a:r>
            <a:r>
              <a:rPr lang="en-US" altLang="ja-JP" sz="1500" dirty="0">
                <a:latin typeface="Meiryo UI" panose="020B0604030504040204" pitchFamily="50" charset="-128"/>
                <a:ea typeface="Meiryo UI" panose="020B0604030504040204" pitchFamily="50" charset="-128"/>
              </a:rPr>
              <a:t>OB</a:t>
            </a:r>
            <a:r>
              <a:rPr lang="ja-JP" altLang="en-US" sz="1500" dirty="0" err="1">
                <a:latin typeface="Meiryo UI" panose="020B0604030504040204" pitchFamily="50" charset="-128"/>
                <a:ea typeface="Meiryo UI" panose="020B0604030504040204" pitchFamily="50" charset="-128"/>
              </a:rPr>
              <a:t>の小栁です</a:t>
            </a:r>
            <a:r>
              <a:rPr lang="ja-JP" altLang="en-US" sz="1500" dirty="0">
                <a:latin typeface="Meiryo UI" panose="020B0604030504040204" pitchFamily="50" charset="-128"/>
                <a:ea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全国選抜に続きインターハイの中止が発表され、悲しい出来事ばかりで気を落としてるかと思います。特に最後の年のインターハイというのは高校最後の舞台であり、それに向けて日々努力してきたと思います。私もインターハイでの試合は今でも鮮明に覚えており、同期と話す際必ずといっていいほど話題に上がり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それが急に無くなり、引退を押し付けられた気持ち</a:t>
            </a:r>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３年生</a:t>
            </a:r>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は想像しても計り知れません。しかし、どうかネガティブな思考にならずにいて欲しいと思います。というのもテニスだけが人生では無いからです。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私も今年社会人となり、大不況の大変な年に入ってきたな、とよく言われます。しかし私は新人が評価される大きなチャンスだと思い日々の業務に専念しています。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また株や起業、物流など、今まで関わってこなかったジャンルの事を勉強し始めました。</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将来の目標を定め、それに向け自分への投資を始めようと思ったからです。物事には必ず</a:t>
            </a:r>
            <a:r>
              <a:rPr lang="en-US" altLang="ja-JP" sz="1500" dirty="0">
                <a:latin typeface="Meiryo UI" panose="020B0604030504040204" pitchFamily="50" charset="-128"/>
                <a:ea typeface="Meiryo UI" panose="020B0604030504040204" pitchFamily="50" charset="-128"/>
              </a:rPr>
              <a:t>up side</a:t>
            </a:r>
            <a:r>
              <a:rPr lang="ja-JP" altLang="en-US" sz="1500" dirty="0">
                <a:latin typeface="Meiryo UI" panose="020B0604030504040204" pitchFamily="50" charset="-128"/>
                <a:ea typeface="Meiryo UI" panose="020B0604030504040204" pitchFamily="50" charset="-128"/>
              </a:rPr>
              <a:t>と</a:t>
            </a:r>
            <a:r>
              <a:rPr lang="en-US" altLang="ja-JP" sz="1500" dirty="0">
                <a:latin typeface="Meiryo UI" panose="020B0604030504040204" pitchFamily="50" charset="-128"/>
                <a:ea typeface="Meiryo UI" panose="020B0604030504040204" pitchFamily="50" charset="-128"/>
              </a:rPr>
              <a:t>down side</a:t>
            </a:r>
            <a:r>
              <a:rPr lang="ja-JP" altLang="en-US" sz="1500" dirty="0">
                <a:latin typeface="Meiryo UI" panose="020B0604030504040204" pitchFamily="50" charset="-128"/>
                <a:ea typeface="Meiryo UI" panose="020B0604030504040204" pitchFamily="50" charset="-128"/>
              </a:rPr>
              <a:t>があります。</a:t>
            </a:r>
            <a:endParaRPr lang="en-US" altLang="ja-JP" sz="1500" dirty="0">
              <a:latin typeface="Meiryo UI" panose="020B0604030504040204" pitchFamily="50" charset="-128"/>
              <a:ea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特に３年生は引退が早まった分、自分自身と向き合う時間が増えたと思います。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その時間を有効に使い、進学や将来の事について考えて欲しいです。</a:t>
            </a:r>
            <a:r>
              <a:rPr lang="en-US" altLang="ja-JP" sz="1500" dirty="0">
                <a:latin typeface="Meiryo UI" panose="020B0604030504040204" pitchFamily="50" charset="-128"/>
                <a:ea typeface="Meiryo UI" panose="020B0604030504040204" pitchFamily="50" charset="-128"/>
              </a:rPr>
              <a:t>5</a:t>
            </a:r>
            <a:r>
              <a:rPr lang="ja-JP" altLang="en-US" sz="1500" dirty="0">
                <a:latin typeface="Meiryo UI" panose="020B0604030504040204" pitchFamily="50" charset="-128"/>
                <a:ea typeface="Meiryo UI" panose="020B0604030504040204" pitchFamily="50" charset="-128"/>
              </a:rPr>
              <a:t>年後、</a:t>
            </a:r>
            <a:r>
              <a:rPr lang="en-US" altLang="ja-JP" sz="1500" dirty="0">
                <a:latin typeface="Meiryo UI" panose="020B0604030504040204" pitchFamily="50" charset="-128"/>
                <a:ea typeface="Meiryo UI" panose="020B0604030504040204" pitchFamily="50" charset="-128"/>
              </a:rPr>
              <a:t>10</a:t>
            </a:r>
            <a:r>
              <a:rPr lang="ja-JP" altLang="en-US" sz="1500" dirty="0">
                <a:latin typeface="Meiryo UI" panose="020B0604030504040204" pitchFamily="50" charset="-128"/>
                <a:ea typeface="Meiryo UI" panose="020B0604030504040204" pitchFamily="50" charset="-128"/>
              </a:rPr>
              <a:t>年後この余分な時間があって良かったと思えるようにして欲しいからです。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現在の不況には必ず終わりがあります。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終息した時に一歩も二歩も前進してるよう向上心を絶えず燃やして欲しいと思います。</a:t>
            </a:r>
          </a:p>
        </p:txBody>
      </p:sp>
    </p:spTree>
    <p:extLst>
      <p:ext uri="{BB962C8B-B14F-4D97-AF65-F5344CB8AC3E}">
        <p14:creationId xmlns:p14="http://schemas.microsoft.com/office/powerpoint/2010/main" val="184500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6858000" cy="8863965"/>
          </a:xfrm>
          <a:prstGeom prst="rect">
            <a:avLst/>
          </a:prstGeom>
          <a:solidFill>
            <a:schemeClr val="bg1"/>
          </a:solidFill>
        </p:spPr>
        <p:txBody>
          <a:bodyPr wrap="square">
            <a:spAutoFit/>
          </a:bodyPr>
          <a:lstStyle/>
          <a:p>
            <a:r>
              <a:rPr lang="ja-JP" altLang="en-US" sz="1500" dirty="0">
                <a:latin typeface="Meiryo UI" panose="020B0604030504040204" pitchFamily="50" charset="-128"/>
                <a:ea typeface="Meiryo UI" panose="020B0604030504040204" pitchFamily="50" charset="-128"/>
              </a:rPr>
              <a:t>海星高校テニス部の皆様</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関係者の皆様</a:t>
            </a:r>
          </a:p>
          <a:p>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ご無沙汰しております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海星テニス部</a:t>
            </a:r>
            <a:r>
              <a:rPr lang="en-US" altLang="ja-JP" sz="1500" dirty="0">
                <a:latin typeface="Meiryo UI" panose="020B0604030504040204" pitchFamily="50" charset="-128"/>
                <a:ea typeface="Meiryo UI" panose="020B0604030504040204" pitchFamily="50" charset="-128"/>
              </a:rPr>
              <a:t>OB</a:t>
            </a:r>
            <a:r>
              <a:rPr lang="ja-JP" altLang="en-US" sz="1500" dirty="0">
                <a:latin typeface="Meiryo UI" panose="020B0604030504040204" pitchFamily="50" charset="-128"/>
                <a:ea typeface="Meiryo UI" panose="020B0604030504040204" pitchFamily="50" charset="-128"/>
              </a:rPr>
              <a:t>の内田です。</a:t>
            </a:r>
            <a:endParaRPr lang="en-US" altLang="ja-JP" sz="1500" dirty="0">
              <a:latin typeface="Meiryo UI" panose="020B0604030504040204" pitchFamily="50" charset="-128"/>
              <a:ea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新型コロナウイルスの影響で全国選抜やインターハイ等が相次いで中止となるニュースを受けて、非常にショックを受けていることかと思います。特に</a:t>
            </a:r>
            <a:r>
              <a:rPr lang="en-US" altLang="ja-JP" sz="1500" dirty="0">
                <a:latin typeface="Meiryo UI" panose="020B0604030504040204" pitchFamily="50" charset="-128"/>
                <a:ea typeface="Meiryo UI" panose="020B0604030504040204" pitchFamily="50" charset="-128"/>
              </a:rPr>
              <a:t>3</a:t>
            </a:r>
            <a:r>
              <a:rPr lang="ja-JP" altLang="en-US" sz="1500" dirty="0">
                <a:latin typeface="Meiryo UI" panose="020B0604030504040204" pitchFamily="50" charset="-128"/>
                <a:ea typeface="Meiryo UI" panose="020B0604030504040204" pitchFamily="50" charset="-128"/>
              </a:rPr>
              <a:t>年生は、この大会を目標に今まで頑張ってきた。そのために海星高校に入学を決めたという人もいるかと思います。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そんな中でこのような結果となってしまい、何を目的にこれから過ごしていけばいいか分からない</a:t>
            </a:r>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モチベーションがなくなってしまいそうになる時もあると思います。</a:t>
            </a:r>
            <a:endParaRPr lang="en-US" altLang="ja-JP" sz="1500" dirty="0">
              <a:latin typeface="Meiryo UI" panose="020B0604030504040204" pitchFamily="50" charset="-128"/>
              <a:ea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しかし、悔しい気持ちをしているのは自分たちだけではありません。</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亨先生や嵩先生をはじめ、ご両親やご家族、</a:t>
            </a:r>
            <a:r>
              <a:rPr lang="en-US" altLang="ja-JP" sz="1500" dirty="0">
                <a:latin typeface="Meiryo UI" panose="020B0604030504040204" pitchFamily="50" charset="-128"/>
                <a:ea typeface="Meiryo UI" panose="020B0604030504040204" pitchFamily="50" charset="-128"/>
              </a:rPr>
              <a:t>OB</a:t>
            </a:r>
            <a:r>
              <a:rPr lang="ja-JP" altLang="en-US" sz="1500" dirty="0">
                <a:latin typeface="Meiryo UI" panose="020B0604030504040204" pitchFamily="50" charset="-128"/>
                <a:ea typeface="Meiryo UI" panose="020B0604030504040204" pitchFamily="50" charset="-128"/>
              </a:rPr>
              <a:t>の方々など、多くの人が同じ思いでいます。「試合をさせてあげたかった」「全国大会で活躍する姿を応援したかった」</a:t>
            </a:r>
            <a:r>
              <a:rPr lang="en-US" altLang="ja-JP" sz="1500" dirty="0">
                <a:latin typeface="Meiryo UI" panose="020B0604030504040204" pitchFamily="50" charset="-128"/>
                <a:ea typeface="Meiryo UI" panose="020B0604030504040204" pitchFamily="50" charset="-128"/>
              </a:rPr>
              <a:t>…</a:t>
            </a:r>
          </a:p>
          <a:p>
            <a:r>
              <a:rPr lang="ja-JP" altLang="en-US" sz="1500" dirty="0">
                <a:latin typeface="Meiryo UI" panose="020B0604030504040204" pitchFamily="50" charset="-128"/>
                <a:ea typeface="Meiryo UI" panose="020B0604030504040204" pitchFamily="50" charset="-128"/>
              </a:rPr>
              <a:t>そんな思いを持っている人たちがいることを忘れないでください。その人たちのためにも、腐らずに前を向いて歩く姿勢を率先して見せられることができるような人になってほしいです。</a:t>
            </a:r>
            <a:endParaRPr lang="en-US" altLang="ja-JP" sz="1500" dirty="0">
              <a:latin typeface="Meiryo UI" panose="020B0604030504040204" pitchFamily="50" charset="-128"/>
              <a:ea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endParaRPr>
          </a:p>
          <a:p>
            <a:r>
              <a:rPr lang="en-US" altLang="ja-JP" sz="1500" dirty="0">
                <a:latin typeface="Meiryo UI" panose="020B0604030504040204" pitchFamily="50" charset="-128"/>
                <a:ea typeface="Meiryo UI" panose="020B0604030504040204" pitchFamily="50" charset="-128"/>
              </a:rPr>
              <a:t>3</a:t>
            </a:r>
            <a:r>
              <a:rPr lang="ja-JP" altLang="en-US" sz="1500" dirty="0">
                <a:latin typeface="Meiryo UI" panose="020B0604030504040204" pitchFamily="50" charset="-128"/>
                <a:ea typeface="Meiryo UI" panose="020B0604030504040204" pitchFamily="50" charset="-128"/>
              </a:rPr>
              <a:t>年生の皆さんは、次は就職</a:t>
            </a:r>
            <a:r>
              <a:rPr lang="en-US" altLang="ja-JP" sz="1500" dirty="0">
                <a:latin typeface="Meiryo UI" panose="020B0604030504040204" pitchFamily="50" charset="-128"/>
                <a:ea typeface="Meiryo UI" panose="020B0604030504040204" pitchFamily="50" charset="-128"/>
              </a:rPr>
              <a:t>or</a:t>
            </a:r>
            <a:r>
              <a:rPr lang="ja-JP" altLang="en-US" sz="1500" dirty="0">
                <a:latin typeface="Meiryo UI" panose="020B0604030504040204" pitchFamily="50" charset="-128"/>
                <a:ea typeface="Meiryo UI" panose="020B0604030504040204" pitchFamily="50" charset="-128"/>
              </a:rPr>
              <a:t>進学という未来が待っています。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皆さんがテニスで輝ける舞台は、今年のインターハイが最後ではありません。</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特に大学に進学する予定の子は、リーグ戦やインカレ等、また次の目標ができると思います。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私自身、大学でのテニスを通じて数え切れないほど多くの経験をさせてもらいました。</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必ず次のチャンスがやってくるので、それまでお互い頑張りましょう。</a:t>
            </a:r>
            <a:endParaRPr lang="en-US" altLang="ja-JP" sz="1500" dirty="0">
              <a:latin typeface="Meiryo UI" panose="020B0604030504040204" pitchFamily="50" charset="-128"/>
              <a:ea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endParaRPr>
          </a:p>
          <a:p>
            <a:r>
              <a:rPr lang="en-US" altLang="ja-JP" sz="1500" dirty="0">
                <a:latin typeface="Meiryo UI" panose="020B0604030504040204" pitchFamily="50" charset="-128"/>
                <a:ea typeface="Meiryo UI" panose="020B0604030504040204" pitchFamily="50" charset="-128"/>
              </a:rPr>
              <a:t>1,2</a:t>
            </a:r>
            <a:r>
              <a:rPr lang="ja-JP" altLang="en-US" sz="1500" dirty="0">
                <a:latin typeface="Meiryo UI" panose="020B0604030504040204" pitchFamily="50" charset="-128"/>
                <a:ea typeface="Meiryo UI" panose="020B0604030504040204" pitchFamily="50" charset="-128"/>
              </a:rPr>
              <a:t>年生の皆さんは、高校生活での大会が残っています。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コロナウイルスの影響がどこまで続くか分かりませんが、このままいけば来年の選抜やインターハイは開催できると思いますので、それまでに自分たちができることを精一杯頑張ってください。</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インターハイに出場できなかった</a:t>
            </a:r>
            <a:r>
              <a:rPr lang="en-US" altLang="ja-JP" sz="1500" dirty="0">
                <a:latin typeface="Meiryo UI" panose="020B0604030504040204" pitchFamily="50" charset="-128"/>
                <a:ea typeface="Meiryo UI" panose="020B0604030504040204" pitchFamily="50" charset="-128"/>
              </a:rPr>
              <a:t>3</a:t>
            </a:r>
            <a:r>
              <a:rPr lang="ja-JP" altLang="en-US" sz="1500" dirty="0">
                <a:latin typeface="Meiryo UI" panose="020B0604030504040204" pitchFamily="50" charset="-128"/>
                <a:ea typeface="Meiryo UI" panose="020B0604030504040204" pitchFamily="50" charset="-128"/>
              </a:rPr>
              <a:t>年生の分まで頑張ることが</a:t>
            </a:r>
            <a:r>
              <a:rPr lang="en-US" altLang="ja-JP" sz="1500" dirty="0">
                <a:latin typeface="Meiryo UI" panose="020B0604030504040204" pitchFamily="50" charset="-128"/>
                <a:ea typeface="Meiryo UI" panose="020B0604030504040204" pitchFamily="50" charset="-128"/>
              </a:rPr>
              <a:t>3</a:t>
            </a:r>
            <a:r>
              <a:rPr lang="ja-JP" altLang="en-US" sz="1500" dirty="0">
                <a:latin typeface="Meiryo UI" panose="020B0604030504040204" pitchFamily="50" charset="-128"/>
                <a:ea typeface="Meiryo UI" panose="020B0604030504040204" pitchFamily="50" charset="-128"/>
              </a:rPr>
              <a:t>年生への恩返しです。</a:t>
            </a:r>
            <a:endParaRPr lang="en-US" altLang="ja-JP" sz="1500" dirty="0">
              <a:latin typeface="Meiryo UI" panose="020B0604030504040204" pitchFamily="50" charset="-128"/>
              <a:ea typeface="Meiryo UI" panose="020B0604030504040204" pitchFamily="50" charset="-128"/>
            </a:endParaRPr>
          </a:p>
          <a:p>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トレーニング等に励むことも大事ですが、勉強も疎かにならないように気をつけてください。</a:t>
            </a:r>
            <a:endParaRPr lang="en-US" altLang="ja-JP" sz="1500" dirty="0">
              <a:latin typeface="Meiryo UI" panose="020B0604030504040204" pitchFamily="50" charset="-128"/>
              <a:ea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社会人になったらまた新しいステージになります。</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時には部活や授業より辛く大変な場面も出てくるかもしれませんが、今回のような出来事に比べれば</a:t>
            </a:r>
            <a:r>
              <a:rPr lang="ja-JP" altLang="en-US" sz="1500" dirty="0" err="1">
                <a:latin typeface="Meiryo UI" panose="020B0604030504040204" pitchFamily="50" charset="-128"/>
                <a:ea typeface="Meiryo UI" panose="020B0604030504040204" pitchFamily="50" charset="-128"/>
              </a:rPr>
              <a:t>大した</a:t>
            </a:r>
            <a:r>
              <a:rPr lang="ja-JP" altLang="en-US" sz="1500" dirty="0">
                <a:latin typeface="Meiryo UI" panose="020B0604030504040204" pitchFamily="50" charset="-128"/>
                <a:ea typeface="Meiryo UI" panose="020B0604030504040204" pitchFamily="50" charset="-128"/>
              </a:rPr>
              <a:t>ことないと思えるような自分になりましょう。</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そして、多くの人に感謝して毎日を過ごしていきましょう。</a:t>
            </a:r>
            <a:endParaRPr lang="en-US" altLang="ja-JP" sz="1500" dirty="0">
              <a:latin typeface="Meiryo UI" panose="020B0604030504040204" pitchFamily="50" charset="-128"/>
              <a:ea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endParaRPr>
          </a:p>
          <a:p>
            <a:r>
              <a:rPr lang="ja-JP" altLang="en-US" sz="1500" b="1" dirty="0">
                <a:latin typeface="Meiryo UI" panose="020B0604030504040204" pitchFamily="50" charset="-128"/>
                <a:ea typeface="Meiryo UI" panose="020B0604030504040204" pitchFamily="50" charset="-128"/>
              </a:rPr>
              <a:t>感謝が絆を</a:t>
            </a:r>
            <a:endParaRPr lang="en-US" altLang="ja-JP" sz="1500" b="1" dirty="0">
              <a:latin typeface="Meiryo UI" panose="020B0604030504040204" pitchFamily="50" charset="-128"/>
              <a:ea typeface="Meiryo UI" panose="020B0604030504040204" pitchFamily="50" charset="-128"/>
            </a:endParaRPr>
          </a:p>
          <a:p>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これからも応援しています。</a:t>
            </a:r>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3276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6858000" cy="6324808"/>
          </a:xfrm>
          <a:prstGeom prst="rect">
            <a:avLst/>
          </a:prstGeom>
          <a:solidFill>
            <a:schemeClr val="bg1"/>
          </a:solidFill>
        </p:spPr>
        <p:txBody>
          <a:bodyPr wrap="square">
            <a:spAutoFit/>
          </a:bodyPr>
          <a:lstStyle/>
          <a:p>
            <a:r>
              <a:rPr lang="ja-JP" altLang="en-US" sz="1500" dirty="0">
                <a:latin typeface="Meiryo UI" panose="020B0604030504040204" pitchFamily="50" charset="-128"/>
                <a:ea typeface="Meiryo UI" panose="020B0604030504040204" pitchFamily="50" charset="-128"/>
              </a:rPr>
              <a:t>海星高校テニス部の皆様へ</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海星テニス部</a:t>
            </a:r>
            <a:r>
              <a:rPr lang="en-US" altLang="ja-JP" sz="1500" dirty="0">
                <a:latin typeface="Meiryo UI" panose="020B0604030504040204" pitchFamily="50" charset="-128"/>
                <a:ea typeface="Meiryo UI" panose="020B0604030504040204" pitchFamily="50" charset="-128"/>
              </a:rPr>
              <a:t>OB</a:t>
            </a:r>
            <a:r>
              <a:rPr lang="ja-JP" altLang="en-US" sz="1500" dirty="0">
                <a:latin typeface="Meiryo UI" panose="020B0604030504040204" pitchFamily="50" charset="-128"/>
                <a:ea typeface="Meiryo UI" panose="020B0604030504040204" pitchFamily="50" charset="-128"/>
              </a:rPr>
              <a:t>の北條です。</a:t>
            </a: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この度はコロナウイルスの影響により大会の中止等で気持ちの面でさまざまな葛藤があら</a:t>
            </a:r>
            <a:r>
              <a:rPr lang="ja-JP" altLang="en-US" sz="1500" dirty="0" err="1">
                <a:latin typeface="Meiryo UI" panose="020B0604030504040204" pitchFamily="50" charset="-128"/>
                <a:ea typeface="Meiryo UI" panose="020B0604030504040204" pitchFamily="50" charset="-128"/>
              </a:rPr>
              <a:t>れるかと</a:t>
            </a:r>
            <a:r>
              <a:rPr lang="ja-JP" altLang="en-US" sz="1500" dirty="0">
                <a:latin typeface="Meiryo UI" panose="020B0604030504040204" pitchFamily="50" charset="-128"/>
                <a:ea typeface="Meiryo UI" panose="020B0604030504040204" pitchFamily="50" charset="-128"/>
              </a:rPr>
              <a:t>思います。</a:t>
            </a:r>
          </a:p>
          <a:p>
            <a:r>
              <a:rPr lang="ja-JP" altLang="en-US" sz="1500" dirty="0">
                <a:latin typeface="Meiryo UI" panose="020B0604030504040204" pitchFamily="50" charset="-128"/>
                <a:ea typeface="Meiryo UI" panose="020B0604030504040204" pitchFamily="50" charset="-128"/>
              </a:rPr>
              <a:t>現在海星高校テニス部として度重なる努力をされてきている皆様ですが、この</a:t>
            </a:r>
            <a:r>
              <a:rPr lang="en-US" altLang="ja-JP" sz="1500" dirty="0">
                <a:latin typeface="Meiryo UI" panose="020B0604030504040204" pitchFamily="50" charset="-128"/>
                <a:ea typeface="Meiryo UI" panose="020B0604030504040204" pitchFamily="50" charset="-128"/>
              </a:rPr>
              <a:t>3</a:t>
            </a:r>
            <a:r>
              <a:rPr lang="ja-JP" altLang="en-US" sz="1500" dirty="0">
                <a:latin typeface="Meiryo UI" panose="020B0604030504040204" pitchFamily="50" charset="-128"/>
                <a:ea typeface="Meiryo UI" panose="020B0604030504040204" pitchFamily="50" charset="-128"/>
              </a:rPr>
              <a:t>年間という短い時間のなかで人生においてテニスの技術はもちろん人として最も成長のできる期間だと思います。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私自身海星高校のテニス部としての３年間はかけがえのないものでした。</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社会人となり現在医療関係で営業職として働いていますが東口先生の御指導のおかげもあり何事にも全力で取り組む姿勢や、周りの方々への感謝の気持ちを常に忘れることなく取り組んでいます。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現在のテニス部の皆様もこの</a:t>
            </a:r>
            <a:r>
              <a:rPr lang="en-US" altLang="ja-JP" sz="1500" dirty="0">
                <a:latin typeface="Meiryo UI" panose="020B0604030504040204" pitchFamily="50" charset="-128"/>
                <a:ea typeface="Meiryo UI" panose="020B0604030504040204" pitchFamily="50" charset="-128"/>
              </a:rPr>
              <a:t>3</a:t>
            </a:r>
            <a:r>
              <a:rPr lang="ja-JP" altLang="en-US" sz="1500" dirty="0">
                <a:latin typeface="Meiryo UI" panose="020B0604030504040204" pitchFamily="50" charset="-128"/>
                <a:ea typeface="Meiryo UI" panose="020B0604030504040204" pitchFamily="50" charset="-128"/>
              </a:rPr>
              <a:t>年間の努力は決して無駄ではありません。</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今後の人生においても必ず活躍できる事と思います。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今はいち早くウイルスの終息を待ちテニスのできる環境に感謝し切磋琢磨している仲間達を大切に今後長崎県、九州の代表として今後、更なるご活躍を心より応援しています。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ホームページを通し、皆様の頑張りは保護者の方、海星テニス部</a:t>
            </a:r>
            <a:r>
              <a:rPr lang="en-US" altLang="ja-JP" sz="1500" dirty="0">
                <a:latin typeface="Meiryo UI" panose="020B0604030504040204" pitchFamily="50" charset="-128"/>
                <a:ea typeface="Meiryo UI" panose="020B0604030504040204" pitchFamily="50" charset="-128"/>
              </a:rPr>
              <a:t>OB</a:t>
            </a:r>
            <a:r>
              <a:rPr lang="ja-JP" altLang="en-US" sz="1500" dirty="0">
                <a:latin typeface="Meiryo UI" panose="020B0604030504040204" pitchFamily="50" charset="-128"/>
                <a:ea typeface="Meiryo UI" panose="020B0604030504040204" pitchFamily="50" charset="-128"/>
              </a:rPr>
              <a:t>の方々にも伝わっています。</a:t>
            </a:r>
            <a:endParaRPr lang="en-US" altLang="ja-JP" sz="1500" dirty="0">
              <a:latin typeface="Meiryo UI" panose="020B0604030504040204" pitchFamily="50" charset="-128"/>
              <a:ea typeface="Meiryo UI" panose="020B0604030504040204" pitchFamily="50" charset="-128"/>
            </a:endParaRPr>
          </a:p>
          <a:p>
            <a:endParaRPr lang="ja-JP" altLang="en-US"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いつか皆様の活気のあるプレーが見れるのをこれから楽しみしています。</a:t>
            </a:r>
          </a:p>
          <a:p>
            <a:r>
              <a:rPr lang="ja-JP" altLang="en-US" sz="1500" dirty="0">
                <a:latin typeface="Meiryo UI" panose="020B0604030504040204" pitchFamily="50" charset="-128"/>
                <a:ea typeface="Meiryo UI" panose="020B0604030504040204" pitchFamily="50" charset="-128"/>
              </a:rPr>
              <a:t>全員で乗り越えていきましょう。</a:t>
            </a:r>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14168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1501</Words>
  <Application>Microsoft Office PowerPoint</Application>
  <PresentationFormat>画面に合わせる (4:3)</PresentationFormat>
  <Paragraphs>94</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m-uchida</dc:creator>
  <cp:lastModifiedBy>嵩 東口</cp:lastModifiedBy>
  <cp:revision>6</cp:revision>
  <dcterms:created xsi:type="dcterms:W3CDTF">2020-05-15T09:41:15Z</dcterms:created>
  <dcterms:modified xsi:type="dcterms:W3CDTF">2020-05-16T07:54:17Z</dcterms:modified>
</cp:coreProperties>
</file>